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8" r:id="rId9"/>
    <p:sldId id="262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7752-A1C1-49F1-9D51-910EAEB5385F}" type="datetimeFigureOut">
              <a:rPr lang="lv-LV" smtClean="0"/>
              <a:t>15.03.2022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D750C-EABF-47FD-97C9-C830BBE2E9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7752-A1C1-49F1-9D51-910EAEB5385F}" type="datetimeFigureOut">
              <a:rPr lang="lv-LV" smtClean="0"/>
              <a:t>15.03.2022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D750C-EABF-47FD-97C9-C830BBE2E958}" type="slidenum">
              <a:rPr lang="lv-LV" smtClean="0"/>
              <a:t>‹#›</a:t>
            </a:fld>
            <a:endParaRPr lang="lv-LV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7752-A1C1-49F1-9D51-910EAEB5385F}" type="datetimeFigureOut">
              <a:rPr lang="lv-LV" smtClean="0"/>
              <a:t>15.03.2022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D750C-EABF-47FD-97C9-C830BBE2E9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7752-A1C1-49F1-9D51-910EAEB5385F}" type="datetimeFigureOut">
              <a:rPr lang="lv-LV" smtClean="0"/>
              <a:t>15.03.2022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D750C-EABF-47FD-97C9-C830BBE2E958}" type="slidenum">
              <a:rPr lang="lv-LV" smtClean="0"/>
              <a:t>‹#›</a:t>
            </a:fld>
            <a:endParaRPr lang="lv-LV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7752-A1C1-49F1-9D51-910EAEB5385F}" type="datetimeFigureOut">
              <a:rPr lang="lv-LV" smtClean="0"/>
              <a:t>15.03.2022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D750C-EABF-47FD-97C9-C830BBE2E9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7752-A1C1-49F1-9D51-910EAEB5385F}" type="datetimeFigureOut">
              <a:rPr lang="lv-LV" smtClean="0"/>
              <a:t>15.03.2022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D750C-EABF-47FD-97C9-C830BBE2E9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7752-A1C1-49F1-9D51-910EAEB5385F}" type="datetimeFigureOut">
              <a:rPr lang="lv-LV" smtClean="0"/>
              <a:t>15.03.2022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D750C-EABF-47FD-97C9-C830BBE2E9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7752-A1C1-49F1-9D51-910EAEB5385F}" type="datetimeFigureOut">
              <a:rPr lang="lv-LV" smtClean="0"/>
              <a:t>15.03.2022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D750C-EABF-47FD-97C9-C830BBE2E958}" type="slidenum">
              <a:rPr lang="lv-LV" smtClean="0"/>
              <a:t>‹#›</a:t>
            </a:fld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7752-A1C1-49F1-9D51-910EAEB5385F}" type="datetimeFigureOut">
              <a:rPr lang="lv-LV" smtClean="0"/>
              <a:t>15.03.2022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D750C-EABF-47FD-97C9-C830BBE2E958}" type="slidenum">
              <a:rPr lang="lv-LV" smtClean="0"/>
              <a:t>‹#›</a:t>
            </a:fld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7752-A1C1-49F1-9D51-910EAEB5385F}" type="datetimeFigureOut">
              <a:rPr lang="lv-LV" smtClean="0"/>
              <a:t>15.03.2022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D750C-EABF-47FD-97C9-C830BBE2E958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7752-A1C1-49F1-9D51-910EAEB5385F}" type="datetimeFigureOut">
              <a:rPr lang="lv-LV" smtClean="0"/>
              <a:t>15.03.2022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D750C-EABF-47FD-97C9-C830BBE2E958}" type="slidenum">
              <a:rPr lang="lv-LV" smtClean="0"/>
              <a:t>‹#›</a:t>
            </a:fld>
            <a:endParaRPr lang="lv-LV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95C7752-A1C1-49F1-9D51-910EAEB5385F}" type="datetimeFigureOut">
              <a:rPr lang="lv-LV" smtClean="0"/>
              <a:t>15.03.2022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6DD750C-EABF-47FD-97C9-C830BBE2E958}" type="slidenum">
              <a:rPr lang="lv-LV" smtClean="0"/>
              <a:t>‹#›</a:t>
            </a:fld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470025"/>
          </a:xfrm>
        </p:spPr>
        <p:txBody>
          <a:bodyPr/>
          <a:lstStyle/>
          <a:p>
            <a:r>
              <a:rPr lang="lv-LV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Dabaszinību nedēļa </a:t>
            </a:r>
            <a:endParaRPr lang="lv-LV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2924944"/>
            <a:ext cx="8424936" cy="2376264"/>
          </a:xfrm>
        </p:spPr>
        <p:txBody>
          <a:bodyPr>
            <a:normAutofit/>
          </a:bodyPr>
          <a:lstStyle/>
          <a:p>
            <a:r>
              <a:rPr lang="lv-LV" sz="4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Gudrs un vēl gudrāks iet dabā</a:t>
            </a:r>
          </a:p>
          <a:p>
            <a:endParaRPr lang="lv-LV" dirty="0" smtClean="0">
              <a:solidFill>
                <a:schemeClr val="accent6">
                  <a:lumMod val="40000"/>
                  <a:lumOff val="60000"/>
                </a:schemeClr>
              </a:solidFill>
              <a:latin typeface="Balloon XBd TL" panose="03060B02030402060201" pitchFamily="66" charset="0"/>
            </a:endParaRPr>
          </a:p>
          <a:p>
            <a:endParaRPr lang="lv-LV" dirty="0">
              <a:solidFill>
                <a:schemeClr val="accent6">
                  <a:lumMod val="40000"/>
                  <a:lumOff val="60000"/>
                </a:schemeClr>
              </a:solidFill>
              <a:latin typeface="Balloon XBd TL" panose="03060B02030402060201" pitchFamily="66" charset="0"/>
            </a:endParaRPr>
          </a:p>
          <a:p>
            <a:endParaRPr lang="lv-LV" dirty="0">
              <a:solidFill>
                <a:schemeClr val="accent6">
                  <a:lumMod val="40000"/>
                  <a:lumOff val="60000"/>
                </a:schemeClr>
              </a:solidFill>
              <a:latin typeface="Balloon XBd TL" panose="03060B02030402060201" pitchFamily="66" charset="0"/>
            </a:endParaRPr>
          </a:p>
          <a:p>
            <a:r>
              <a:rPr lang="lv-LV" sz="28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no 1. līdz 9.martam </a:t>
            </a:r>
          </a:p>
          <a:p>
            <a:endParaRPr lang="lv-LV" sz="2800" dirty="0">
              <a:solidFill>
                <a:schemeClr val="accent6">
                  <a:lumMod val="40000"/>
                  <a:lumOff val="60000"/>
                </a:schemeClr>
              </a:solidFill>
              <a:latin typeface="Balloon XBd TL" panose="03060B020304020602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49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0560" y="188639"/>
            <a:ext cx="7772400" cy="809119"/>
          </a:xfrm>
        </p:spPr>
        <p:txBody>
          <a:bodyPr/>
          <a:lstStyle/>
          <a:p>
            <a:r>
              <a:rPr lang="lv-LV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Erudīcijas konkurss</a:t>
            </a:r>
            <a:endParaRPr lang="lv-LV" dirty="0"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4048" y="1412776"/>
            <a:ext cx="2088232" cy="432048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1026" name="Picture 2" descr="C:\Users\User\Desktop\DAB_ZIN_PASĀKUMI_FOTO\IMG_45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381642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DAB_ZIN_PASĀKUMI_FOTO\IMG_45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08720"/>
            <a:ext cx="3816425" cy="2862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konkurss\IMG-20220228-WA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75983"/>
            <a:ext cx="3785517" cy="283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DAB_ZIN_PASĀKUMI_FOTO\IMG_45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88" y="3875982"/>
            <a:ext cx="3796580" cy="284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91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344816" cy="916012"/>
          </a:xfrm>
        </p:spPr>
        <p:txBody>
          <a:bodyPr/>
          <a:lstStyle/>
          <a:p>
            <a:r>
              <a:rPr lang="lv-LV" dirty="0">
                <a:solidFill>
                  <a:schemeClr val="tx1"/>
                </a:solidFill>
                <a:latin typeface="Arial Rounded MT Bold" panose="020F0704030504030204" pitchFamily="34" charset="0"/>
              </a:rPr>
              <a:t>R</a:t>
            </a:r>
            <a:r>
              <a:rPr lang="lv-LV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ezultāti</a:t>
            </a:r>
            <a:endParaRPr lang="lv-LV" dirty="0"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27984" y="2420888"/>
            <a:ext cx="4104456" cy="576064"/>
          </a:xfrm>
        </p:spPr>
        <p:txBody>
          <a:bodyPr>
            <a:normAutofit/>
          </a:bodyPr>
          <a:lstStyle/>
          <a:p>
            <a:r>
              <a:rPr lang="lv-LV" sz="2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E</a:t>
            </a:r>
            <a:r>
              <a:rPr lang="lv-LV" sz="24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rudītākais skolēns klasē</a:t>
            </a:r>
            <a:endParaRPr lang="lv-LV" sz="2400" dirty="0">
              <a:latin typeface="Arial Rounded MT Bold" panose="020F070403050403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738904"/>
              </p:ext>
            </p:extLst>
          </p:nvPr>
        </p:nvGraphicFramePr>
        <p:xfrm>
          <a:off x="395536" y="1412776"/>
          <a:ext cx="388843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010"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klase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punkti</a:t>
                      </a:r>
                      <a:endParaRPr lang="lv-LV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vieta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010"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4. klase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23 punkti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0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5.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13 punkti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3.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0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6.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14 punkti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2.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010">
                <a:tc>
                  <a:txBody>
                    <a:bodyPr/>
                    <a:lstStyle/>
                    <a:p>
                      <a:pPr algn="ctr"/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0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7.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18 punkti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3.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0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8.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30 punkti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0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9.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26 punkti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2.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268626"/>
              </p:ext>
            </p:extLst>
          </p:nvPr>
        </p:nvGraphicFramePr>
        <p:xfrm>
          <a:off x="4499992" y="3140968"/>
          <a:ext cx="4176464" cy="3168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3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3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klase</a:t>
                      </a:r>
                      <a:endParaRPr lang="lv-LV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skolēns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4. klase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Edvards </a:t>
                      </a:r>
                      <a:r>
                        <a:rPr lang="lv-LV" sz="1800" dirty="0" err="1" smtClean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Virvičs</a:t>
                      </a:r>
                      <a:endParaRPr lang="lv-LV" dirty="0"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5.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Austra Paula Stendere</a:t>
                      </a:r>
                      <a:endParaRPr lang="lv-LV" dirty="0"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6.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Andrejs </a:t>
                      </a:r>
                      <a:r>
                        <a:rPr lang="lv-LV" sz="1800" dirty="0" err="1" smtClean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Fiļjašenkovs</a:t>
                      </a:r>
                      <a:endParaRPr lang="lv-LV" dirty="0" smtClean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/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v-LV" dirty="0"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7.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Alise </a:t>
                      </a: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Līdaka</a:t>
                      </a:r>
                      <a:endParaRPr lang="lv-LV" dirty="0"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8.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Ernests Gulbis</a:t>
                      </a:r>
                      <a:endParaRPr lang="lv-LV" dirty="0"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9.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Kārlis </a:t>
                      </a: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Gailis</a:t>
                      </a:r>
                      <a:endParaRPr lang="lv-LV" dirty="0"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39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864096"/>
          </a:xfrm>
        </p:spPr>
        <p:txBody>
          <a:bodyPr>
            <a:normAutofit/>
          </a:bodyPr>
          <a:lstStyle/>
          <a:p>
            <a:r>
              <a:rPr lang="lv-LV" dirty="0">
                <a:solidFill>
                  <a:schemeClr val="tx1"/>
                </a:solidFill>
                <a:latin typeface="Arial Rounded MT Bold" panose="020F0704030504030204" pitchFamily="34" charset="0"/>
              </a:rPr>
              <a:t>S</a:t>
            </a:r>
            <a:r>
              <a:rPr lang="lv-LV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kolēni eksperimentē</a:t>
            </a:r>
            <a:endParaRPr lang="lv-LV" dirty="0"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1556792"/>
            <a:ext cx="2624336" cy="576065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2050" name="Picture 2" descr="C:\Users\User\Desktop\konkurss\20220301_1108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124744"/>
            <a:ext cx="3600401" cy="27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konkurss\20220301_1209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64" y="1124744"/>
            <a:ext cx="3592297" cy="269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konkurss\20220301_1225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3969059"/>
            <a:ext cx="3600401" cy="27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konkurss\20220301_1220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63" y="3969058"/>
            <a:ext cx="3600401" cy="27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33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1124744"/>
            <a:ext cx="2088232" cy="513057"/>
          </a:xfrm>
        </p:spPr>
        <p:txBody>
          <a:bodyPr>
            <a:normAutofit fontScale="90000"/>
          </a:bodyPr>
          <a:lstStyle/>
          <a:p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05063"/>
            <a:ext cx="2984376" cy="1024137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3074" name="Picture 2" descr="C:\Users\User\Desktop\konkurss\20220301_1511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32656"/>
            <a:ext cx="393643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konkurss\20220301_1522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332656"/>
            <a:ext cx="393643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konkurss\20220301_1530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94" y="3496697"/>
            <a:ext cx="3942886" cy="295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konkurss\20220303_1334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3506196"/>
            <a:ext cx="3930220" cy="294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83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2158008" cy="892696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64088" y="3861047"/>
            <a:ext cx="2408312" cy="1168153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4098" name="Picture 2" descr="C:\Users\User\Desktop\konkurss\20220303_1339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15" y="365820"/>
            <a:ext cx="3988229" cy="299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konkurss\20220301_1215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219" y="293812"/>
            <a:ext cx="4084239" cy="306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konkurss\20220301_1116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20" y="3531326"/>
            <a:ext cx="3992024" cy="299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konkurss\20220301_1503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227" y="3531326"/>
            <a:ext cx="3988229" cy="299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12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3238128" cy="1468760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49079"/>
            <a:ext cx="2408312" cy="880121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5122" name="Picture 2" descr="C:\Users\User\Desktop\DAB_ZIN_PASĀKUMI_FOTO\IMG_45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38" y="908720"/>
            <a:ext cx="3942438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DAB_ZIN_PASĀKUMI_FOTO\IMG_46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0648"/>
            <a:ext cx="4187957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esktop\konkurss\20220301_1203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3528392"/>
            <a:ext cx="4187957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34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836712"/>
            <a:ext cx="7704856" cy="936104"/>
          </a:xfrm>
        </p:spPr>
        <p:txBody>
          <a:bodyPr/>
          <a:lstStyle/>
          <a:p>
            <a:r>
              <a:rPr lang="lv-LV" dirty="0">
                <a:solidFill>
                  <a:schemeClr val="tx1"/>
                </a:solidFill>
                <a:latin typeface="Arial Rounded MT Bold" panose="020F0704030504030204" pitchFamily="34" charset="0"/>
              </a:rPr>
              <a:t>R</a:t>
            </a:r>
            <a:r>
              <a:rPr lang="lv-LV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ezultāti</a:t>
            </a:r>
            <a:endParaRPr lang="lv-LV" dirty="0"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1800" y="3645024"/>
            <a:ext cx="1800200" cy="521071"/>
          </a:xfrm>
        </p:spPr>
        <p:txBody>
          <a:bodyPr/>
          <a:lstStyle/>
          <a:p>
            <a:endParaRPr lang="lv-LV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153049"/>
              </p:ext>
            </p:extLst>
          </p:nvPr>
        </p:nvGraphicFramePr>
        <p:xfrm>
          <a:off x="1475656" y="2132856"/>
          <a:ext cx="6096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2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1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klase</a:t>
                      </a:r>
                      <a:endParaRPr lang="lv-LV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cik % skolēnu piedalās</a:t>
                      </a:r>
                      <a:endParaRPr lang="lv-LV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vieta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4. klase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60%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5.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0 %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3.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6.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75 %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1.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7.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40 %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3.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8.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85 %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9.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57 %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2.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26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848872" cy="648072"/>
          </a:xfrm>
        </p:spPr>
        <p:txBody>
          <a:bodyPr>
            <a:normAutofit fontScale="90000"/>
          </a:bodyPr>
          <a:lstStyle/>
          <a:p>
            <a:r>
              <a:rPr lang="lv-LV" dirty="0">
                <a:solidFill>
                  <a:schemeClr val="tx1"/>
                </a:solidFill>
                <a:latin typeface="Arial Rounded MT Bold" panose="020F0704030504030204" pitchFamily="34" charset="0"/>
              </a:rPr>
              <a:t>L</a:t>
            </a:r>
            <a:r>
              <a:rPr lang="lv-LV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abākā inženierbūve</a:t>
            </a:r>
            <a:endParaRPr lang="lv-LV" dirty="0"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3933056"/>
            <a:ext cx="1400200" cy="880121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6146" name="Picture 2" descr="C:\Users\User\Desktop\DAB_ZIN_PASĀKUMI_FOTO\IMG_46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836712"/>
            <a:ext cx="380391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DAB_ZIN_PASĀKUMI_FOTO\IMG_46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0988"/>
            <a:ext cx="3744415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ser\Desktop\konkurss\20220303_1201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89040"/>
            <a:ext cx="3803915" cy="285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User\Desktop\konkurss\20220303_1214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80" y="3809975"/>
            <a:ext cx="3832795" cy="287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33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636912"/>
            <a:ext cx="2448272" cy="648072"/>
          </a:xfrm>
        </p:spPr>
        <p:txBody>
          <a:bodyPr>
            <a:normAutofit fontScale="90000"/>
          </a:bodyPr>
          <a:lstStyle/>
          <a:p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36096" y="2420888"/>
            <a:ext cx="2120280" cy="809103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4" name="Picture 4" descr="C:\Users\User\Desktop\DAB_ZIN_PASĀKUMI_FOTO\IMG_46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27" y="1196752"/>
            <a:ext cx="345638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Desktop\konkurss\20220303_1224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109" y="332656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konkurss\20220303_1214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01008"/>
            <a:ext cx="4158033" cy="311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87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628800"/>
            <a:ext cx="1512168" cy="1008112"/>
          </a:xfrm>
        </p:spPr>
        <p:txBody>
          <a:bodyPr>
            <a:normAutofit/>
          </a:bodyPr>
          <a:lstStyle/>
          <a:p>
            <a:endParaRPr lang="lv-LV" sz="1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0192" y="1052736"/>
            <a:ext cx="1688232" cy="1312169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8194" name="Picture 2" descr="C:\Users\User\Desktop\DAB_ZIN_PASĀKUMI_FOTO\IMG_47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32656"/>
            <a:ext cx="4032449" cy="302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DAB_ZIN_PASĀKUMI_FOTO\IMG_47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073" y="361205"/>
            <a:ext cx="3994383" cy="299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\Desktop\DAB_ZIN_PASĀKUMI_FOTO\IMG_47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501008"/>
            <a:ext cx="4032449" cy="302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ser\Desktop\20220309_1126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904" y="3523431"/>
            <a:ext cx="4002552" cy="300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90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1797968" cy="1540768"/>
          </a:xfrm>
        </p:spPr>
        <p:txBody>
          <a:bodyPr>
            <a:normAutofit/>
          </a:bodyPr>
          <a:lstStyle/>
          <a:p>
            <a:endParaRPr lang="lv-LV" sz="1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2160" y="2204864"/>
            <a:ext cx="1728192" cy="926209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9218" name="Picture 2" descr="C:\Users\User\Desktop\DAB_ZIN_PASĀKUMI_FOTO\IMG_479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58" t="236" r="10401" b="-236"/>
          <a:stretch/>
        </p:blipFill>
        <p:spPr bwMode="auto">
          <a:xfrm rot="5400000">
            <a:off x="164936" y="1786507"/>
            <a:ext cx="427744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esktop\DAB_ZIN_PASĀKUMI_FOTO\IMG_47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60648"/>
            <a:ext cx="4117379" cy="308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User\Desktop\20220309_1122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537" y="3501008"/>
            <a:ext cx="4128459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74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04856" cy="864096"/>
          </a:xfrm>
        </p:spPr>
        <p:txBody>
          <a:bodyPr/>
          <a:lstStyle/>
          <a:p>
            <a:r>
              <a:rPr lang="lv-LV" dirty="0">
                <a:solidFill>
                  <a:schemeClr val="tx1"/>
                </a:solidFill>
                <a:latin typeface="Arial Rounded MT Bold" panose="020F0704030504030204" pitchFamily="34" charset="0"/>
              </a:rPr>
              <a:t>R</a:t>
            </a:r>
            <a:r>
              <a:rPr lang="lv-LV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ezultāti</a:t>
            </a:r>
            <a:endParaRPr lang="lv-LV" dirty="0"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752" y="2492896"/>
            <a:ext cx="2088232" cy="792088"/>
          </a:xfrm>
        </p:spPr>
        <p:txBody>
          <a:bodyPr/>
          <a:lstStyle/>
          <a:p>
            <a:endParaRPr lang="lv-LV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357483"/>
              </p:ext>
            </p:extLst>
          </p:nvPr>
        </p:nvGraphicFramePr>
        <p:xfrm>
          <a:off x="1619672" y="2132856"/>
          <a:ext cx="6096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klase</a:t>
                      </a:r>
                      <a:endParaRPr lang="lv-LV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jautājumi</a:t>
                      </a:r>
                      <a:endParaRPr lang="lv-LV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augstums</a:t>
                      </a:r>
                      <a:endParaRPr lang="lv-LV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vieta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4. klase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22 punkti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60 cm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3.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5.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15 punkti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124 cm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6.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14 punkti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91 cm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2.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7.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16 punkti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84 cm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3.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8.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20 punkti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132 cm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9.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26 punkti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117</a:t>
                      </a:r>
                      <a:r>
                        <a:rPr lang="lv-LV" sz="1800" baseline="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 cm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2.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74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808062"/>
          </a:xfrm>
        </p:spPr>
        <p:txBody>
          <a:bodyPr>
            <a:normAutofit/>
          </a:bodyPr>
          <a:lstStyle/>
          <a:p>
            <a:r>
              <a:rPr lang="lv-LV" dirty="0">
                <a:solidFill>
                  <a:schemeClr val="tx1"/>
                </a:solidFill>
                <a:latin typeface="Arial Rounded MT Bold" panose="020F0704030504030204" pitchFamily="34" charset="0"/>
              </a:rPr>
              <a:t>I</a:t>
            </a:r>
            <a:r>
              <a:rPr lang="lv-LV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ntegrētie skolēni būvē torņus</a:t>
            </a:r>
            <a:endParaRPr lang="lv-LV" dirty="0"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2564904"/>
            <a:ext cx="1328192" cy="665087"/>
          </a:xfrm>
        </p:spPr>
        <p:txBody>
          <a:bodyPr>
            <a:normAutofit/>
          </a:bodyPr>
          <a:lstStyle/>
          <a:p>
            <a:endParaRPr lang="lv-LV" sz="1200" dirty="0"/>
          </a:p>
        </p:txBody>
      </p:sp>
      <p:pic>
        <p:nvPicPr>
          <p:cNvPr id="10242" name="Picture 2" descr="C:\Users\User\Desktop\DAB_ZIN_PASĀKUMI_FOTO\IMG_47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380391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Desktop\DAB_ZIN_PASĀKUMI_FOTO\IMG_47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926722"/>
            <a:ext cx="381642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User\Desktop\DAB_ZIN_PASĀKUMI_FOTO\IMG_47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88431"/>
            <a:ext cx="3803915" cy="285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81999"/>
            <a:ext cx="3816424" cy="2859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449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1509936" cy="820688"/>
          </a:xfrm>
        </p:spPr>
        <p:txBody>
          <a:bodyPr>
            <a:normAutofit/>
          </a:bodyPr>
          <a:lstStyle/>
          <a:p>
            <a:endParaRPr lang="lv-LV" sz="10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96336" y="4797152"/>
            <a:ext cx="648072" cy="521071"/>
          </a:xfrm>
        </p:spPr>
        <p:txBody>
          <a:bodyPr>
            <a:normAutofit/>
          </a:bodyPr>
          <a:lstStyle/>
          <a:p>
            <a:endParaRPr lang="lv-LV" sz="1050" dirty="0"/>
          </a:p>
        </p:txBody>
      </p:sp>
      <p:pic>
        <p:nvPicPr>
          <p:cNvPr id="11269" name="Picture 5" descr="C:\Users\User\Desktop\DAB_ZIN_PASĀKUMI_FOTO\IMG_47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45638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User\Desktop\DAB_ZIN_PASĀKUMI_FOTO\IMG_47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888" y="304371"/>
            <a:ext cx="3423592" cy="456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C:\Users\User\Desktop\DAB_ZIN_PASĀKUMI_FOTO\IMG_474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24"/>
          <a:stretch/>
        </p:blipFill>
        <p:spPr bwMode="auto">
          <a:xfrm>
            <a:off x="3689598" y="2470643"/>
            <a:ext cx="2808312" cy="427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14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1365920" cy="820688"/>
          </a:xfrm>
        </p:spPr>
        <p:txBody>
          <a:bodyPr>
            <a:normAutofit/>
          </a:bodyPr>
          <a:lstStyle/>
          <a:p>
            <a:endParaRPr lang="lv-LV" sz="1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0192" y="3933056"/>
            <a:ext cx="648072" cy="864096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12290" name="Picture 2" descr="C:\Users\User\Desktop\DAB_ZIN_PASĀKUMI_FOTO\IMG_48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6024"/>
            <a:ext cx="2463738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User\Desktop\DAB_ZIN_PASĀKUMI_FOTO\IMG_48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81114"/>
            <a:ext cx="2448273" cy="326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User\Desktop\DAB_ZIN_PASĀKUMI_FOTO\IMG_48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40754"/>
            <a:ext cx="243027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User\Desktop\DAB_ZIN_PASĀKUMI_FOTO\IMG_48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284" y="265113"/>
            <a:ext cx="2386196" cy="318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Users\User\Desktop\DAB_ZIN_PASĀKUMI_FOTO\IMG_48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113" y="3481114"/>
            <a:ext cx="2445191" cy="326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91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1653952" cy="1036712"/>
          </a:xfrm>
        </p:spPr>
        <p:txBody>
          <a:bodyPr>
            <a:normAutofit/>
          </a:bodyPr>
          <a:lstStyle/>
          <a:p>
            <a:endParaRPr lang="lv-LV" sz="1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80967" y="4800095"/>
            <a:ext cx="680120" cy="593079"/>
          </a:xfrm>
        </p:spPr>
        <p:txBody>
          <a:bodyPr>
            <a:normAutofit/>
          </a:bodyPr>
          <a:lstStyle/>
          <a:p>
            <a:endParaRPr lang="lv-LV" sz="900" dirty="0"/>
          </a:p>
        </p:txBody>
      </p:sp>
      <p:pic>
        <p:nvPicPr>
          <p:cNvPr id="13314" name="Picture 2" descr="C:\Users\User\Desktop\DAB_ZIN_PASĀKUMI_FOTO\IMG_47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520280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User\Desktop\DAB_ZIN_PASĀKUMI_FOTO\IMG_47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0648"/>
            <a:ext cx="2520279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User\Desktop\DAB_ZIN_PASĀKUMI_FOTO\IMG_47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451902"/>
            <a:ext cx="2467099" cy="328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User\Desktop\DAB_ZIN_PASĀKUMI_FOTO\IMG_476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530" y="205797"/>
            <a:ext cx="2525414" cy="336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C:\Users\User\Desktop\DAB_ZIN_PASĀKUMI_FOTO\IMG_475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00175"/>
            <a:ext cx="2425165" cy="323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29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8132" y="260648"/>
            <a:ext cx="7560840" cy="648072"/>
          </a:xfrm>
        </p:spPr>
        <p:txBody>
          <a:bodyPr>
            <a:normAutofit fontScale="90000"/>
          </a:bodyPr>
          <a:lstStyle/>
          <a:p>
            <a:r>
              <a:rPr lang="lv-LV" dirty="0">
                <a:solidFill>
                  <a:schemeClr val="tx1"/>
                </a:solidFill>
                <a:latin typeface="Arial Rounded MT Bold" panose="020F0704030504030204" pitchFamily="34" charset="0"/>
              </a:rPr>
              <a:t>A</a:t>
            </a:r>
            <a:r>
              <a:rPr lang="lv-LV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pbalvošana</a:t>
            </a:r>
            <a:endParaRPr lang="lv-LV" dirty="0">
              <a:latin typeface="Arial Rounded MT Bold" panose="020F0704030504030204" pitchFamily="34" charset="0"/>
            </a:endParaRPr>
          </a:p>
        </p:txBody>
      </p:sp>
      <p:pic>
        <p:nvPicPr>
          <p:cNvPr id="14338" name="Picture 2" descr="C:\Users\User\Desktop\DAB_ZIN_PASĀKUMI_FOTO\RNJF594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" r="12661"/>
          <a:stretch/>
        </p:blipFill>
        <p:spPr bwMode="auto">
          <a:xfrm>
            <a:off x="3394284" y="1268760"/>
            <a:ext cx="542618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81401"/>
              </p:ext>
            </p:extLst>
          </p:nvPr>
        </p:nvGraphicFramePr>
        <p:xfrm>
          <a:off x="467544" y="1268760"/>
          <a:ext cx="2736304" cy="3960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2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4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2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klase</a:t>
                      </a:r>
                      <a:endParaRPr lang="lv-LV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Balloon XBd TL" panose="03060B02030402060201" pitchFamily="66" charset="0"/>
                        </a:rPr>
                        <a:t>vieta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272"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4. klase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2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5.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3.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2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6.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1.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541">
                <a:tc>
                  <a:txBody>
                    <a:bodyPr/>
                    <a:lstStyle/>
                    <a:p>
                      <a:pPr algn="ctr"/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2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7.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3.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2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8.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1.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2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9. klase</a:t>
                      </a:r>
                      <a:endParaRPr lang="lv-LV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>
                          <a:solidFill>
                            <a:schemeClr val="tx1"/>
                          </a:solidFill>
                          <a:latin typeface="Balloon XBd TL" panose="03060B02030402060201" pitchFamily="66" charset="0"/>
                        </a:rPr>
                        <a:t>2.</a:t>
                      </a:r>
                      <a:endParaRPr lang="lv-LV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4342" name="Picture 6" descr="C:\Users\User\Desktop\DAB_ZIN_PASĀKUMI_FOTO\TVCJ64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8" r="28125"/>
          <a:stretch/>
        </p:blipFill>
        <p:spPr bwMode="auto">
          <a:xfrm>
            <a:off x="5364088" y="4260891"/>
            <a:ext cx="3312368" cy="239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18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1797968" cy="388640"/>
          </a:xfrm>
        </p:spPr>
        <p:txBody>
          <a:bodyPr>
            <a:normAutofit/>
          </a:bodyPr>
          <a:lstStyle/>
          <a:p>
            <a:endParaRPr lang="lv-LV" sz="1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16216" y="4293095"/>
            <a:ext cx="1256184" cy="736105"/>
          </a:xfrm>
        </p:spPr>
        <p:txBody>
          <a:bodyPr>
            <a:normAutofit/>
          </a:bodyPr>
          <a:lstStyle/>
          <a:p>
            <a:endParaRPr lang="lv-LV" sz="1100" dirty="0"/>
          </a:p>
        </p:txBody>
      </p:sp>
      <p:pic>
        <p:nvPicPr>
          <p:cNvPr id="15363" name="Picture 3" descr="C:\Users\User\Desktop\pasakums\164691092648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4"/>
          <a:stretch/>
        </p:blipFill>
        <p:spPr bwMode="auto">
          <a:xfrm>
            <a:off x="4932040" y="260648"/>
            <a:ext cx="3815540" cy="268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User\Desktop\pasakums\164691092664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1" r="6979"/>
          <a:stretch/>
        </p:blipFill>
        <p:spPr bwMode="auto">
          <a:xfrm>
            <a:off x="467544" y="284192"/>
            <a:ext cx="3744416" cy="271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 descr="C:\Users\User\Desktop\DAB_ZIN_PASĀKUMI_FOTO\QSXF58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0968"/>
            <a:ext cx="1557089" cy="346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C:\Users\User\Desktop\DAB_ZIN_PASĀKUMI_FOTO\LWOS418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140968"/>
            <a:ext cx="1557090" cy="346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icture 9" descr="C:\Users\User\Desktop\pasakums\164691092679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3" b="11852"/>
          <a:stretch/>
        </p:blipFill>
        <p:spPr bwMode="auto">
          <a:xfrm>
            <a:off x="4901178" y="3789040"/>
            <a:ext cx="384728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15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219</TotalTime>
  <Words>246</Words>
  <Application>Microsoft Office PowerPoint</Application>
  <PresentationFormat>Slaidrāde ekrānā (4:3)</PresentationFormat>
  <Paragraphs>113</Paragraphs>
  <Slides>19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19</vt:i4>
      </vt:variant>
    </vt:vector>
  </HeadingPairs>
  <TitlesOfParts>
    <vt:vector size="24" baseType="lpstr">
      <vt:lpstr>Arial Rounded MT Bold</vt:lpstr>
      <vt:lpstr>Balloon XBd TL</vt:lpstr>
      <vt:lpstr>Candara</vt:lpstr>
      <vt:lpstr>Symbol</vt:lpstr>
      <vt:lpstr>Waveform</vt:lpstr>
      <vt:lpstr>Dabaszinību nedēļa </vt:lpstr>
      <vt:lpstr>Erudīcijas konkurss</vt:lpstr>
      <vt:lpstr>Rezultāti</vt:lpstr>
      <vt:lpstr>Skolēni eksperimentē</vt:lpstr>
      <vt:lpstr>PowerPoint prezentācija</vt:lpstr>
      <vt:lpstr>PowerPoint prezentācija</vt:lpstr>
      <vt:lpstr>PowerPoint prezentācija</vt:lpstr>
      <vt:lpstr>Rezultāti</vt:lpstr>
      <vt:lpstr>Labākā inženierbūve</vt:lpstr>
      <vt:lpstr>PowerPoint prezentācija</vt:lpstr>
      <vt:lpstr>PowerPoint prezentācija</vt:lpstr>
      <vt:lpstr>PowerPoint prezentācija</vt:lpstr>
      <vt:lpstr>Rezultāti</vt:lpstr>
      <vt:lpstr>Integrētie skolēni būvē torņus</vt:lpstr>
      <vt:lpstr>PowerPoint prezentācija</vt:lpstr>
      <vt:lpstr>PowerPoint prezentācija</vt:lpstr>
      <vt:lpstr>PowerPoint prezentācija</vt:lpstr>
      <vt:lpstr>Apbalvošana</vt:lpstr>
      <vt:lpstr>PowerPoint prezentācija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Dabaszinību nedēļa</dc:title>
  <dc:creator>User</dc:creator>
  <cp:lastModifiedBy>Valdeka</cp:lastModifiedBy>
  <cp:revision>53</cp:revision>
  <dcterms:created xsi:type="dcterms:W3CDTF">2022-03-14T07:30:24Z</dcterms:created>
  <dcterms:modified xsi:type="dcterms:W3CDTF">2022-03-15T07:51:07Z</dcterms:modified>
</cp:coreProperties>
</file>